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81" d="100"/>
          <a:sy n="81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64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8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79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20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81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18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6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35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2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71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9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4F15-655B-43AB-96EE-35549D32E016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97459-481B-47B7-982A-EAD2868F8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rassexpo2025.com/entry/pre_regis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82180" y="3634829"/>
            <a:ext cx="5618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dirty="0"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u="sng" dirty="0">
                <a:solidFill>
                  <a:srgbClr val="0000FF"/>
                </a:solidFill>
                <a:ea typeface="ＭＳ Ｐゴシック" panose="020B0600070205080204" pitchFamily="50" charset="-128"/>
                <a:cs typeface="ＭＳ Ｐゴシック" panose="020B0600070205080204" pitchFamily="50" charset="-128"/>
                <a:hlinkClick r:id="rId2"/>
              </a:rPr>
              <a:t>https://www.brassexpo2025.com/entry/pre_regist</a:t>
            </a:r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003" y="4149080"/>
            <a:ext cx="1631239" cy="160254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83632" y="2532536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参加申込みは下記よりエントリーをお願いします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76120" y="5087081"/>
            <a:ext cx="4320480" cy="1077218"/>
          </a:xfrm>
          <a:prstGeom prst="rect">
            <a:avLst/>
          </a:prstGeom>
          <a:noFill/>
          <a:ln w="857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ブラスエキスポ</a:t>
            </a:r>
            <a:r>
              <a:rPr kumimoji="1" lang="en-US" altLang="ja-JP" sz="1400" b="1" dirty="0"/>
              <a:t>2025</a:t>
            </a:r>
            <a:r>
              <a:rPr kumimoji="1" lang="ja-JP" altLang="en-US" sz="1400" b="1" dirty="0"/>
              <a:t>実行委員会</a:t>
            </a:r>
            <a:endParaRPr kumimoji="1" lang="en-US" altLang="ja-JP" sz="1400" b="1" dirty="0"/>
          </a:p>
          <a:p>
            <a:endParaRPr kumimoji="1" lang="en-US" altLang="ja-JP" sz="1400" b="1" dirty="0"/>
          </a:p>
          <a:p>
            <a:r>
              <a:rPr kumimoji="1" lang="en-US" altLang="ja-JP" dirty="0"/>
              <a:t>Email</a:t>
            </a:r>
            <a:r>
              <a:rPr kumimoji="1" lang="ja-JP" altLang="en-US" dirty="0"/>
              <a:t>　</a:t>
            </a:r>
            <a:r>
              <a:rPr kumimoji="1" lang="en-US" altLang="ja-JP" dirty="0"/>
              <a:t>:</a:t>
            </a:r>
            <a:r>
              <a:rPr kumimoji="1" lang="ja-JP" altLang="en-US" dirty="0"/>
              <a:t>　</a:t>
            </a:r>
            <a:r>
              <a:rPr kumimoji="1" lang="en-US" altLang="ja-JP" dirty="0"/>
              <a:t>2025guinness@gmail.com</a:t>
            </a:r>
          </a:p>
          <a:p>
            <a:r>
              <a:rPr kumimoji="1" lang="en-US" altLang="ja-JP" dirty="0"/>
              <a:t>Phone</a:t>
            </a:r>
            <a:r>
              <a:rPr lang="ja-JP" altLang="en-US" sz="800" dirty="0"/>
              <a:t>　</a:t>
            </a:r>
            <a:r>
              <a:rPr kumimoji="1" lang="ja-JP" altLang="en-US" dirty="0"/>
              <a:t>：</a:t>
            </a:r>
            <a:r>
              <a:rPr kumimoji="1" lang="ja-JP" altLang="en-US" sz="900" dirty="0"/>
              <a:t>　</a:t>
            </a:r>
            <a:r>
              <a:rPr kumimoji="1" lang="en-US" altLang="ja-JP" dirty="0"/>
              <a:t>090-9215-2616</a:t>
            </a:r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CB9B9C-A008-9D95-0D2E-43DC9CF5D071}"/>
              </a:ext>
            </a:extLst>
          </p:cNvPr>
          <p:cNvSpPr/>
          <p:nvPr/>
        </p:nvSpPr>
        <p:spPr>
          <a:xfrm>
            <a:off x="767408" y="188640"/>
            <a:ext cx="993710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「ブラスエキスポ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000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「記憶と記録に残る“２０２５大阪・関西万博”」　「輪」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大阪・関西万博会場（夢洲）内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000" dirty="0">
              <a:highlight>
                <a:srgbClr val="FF00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２０２５年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日（日）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０（約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０分間）＆スポットコンサートなど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00)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参加者には、万博会場内のパビリオンに入場できる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団体専用記念チケット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を配布いたします　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highlight>
                  <a:srgbClr val="FF00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  </a:t>
            </a:r>
            <a:endParaRPr lang="en-US" altLang="ja-JP" sz="2000" dirty="0">
              <a:highlight>
                <a:srgbClr val="FF00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上の 2 つの角を丸める 5">
            <a:extLst>
              <a:ext uri="{FF2B5EF4-FFF2-40B4-BE49-F238E27FC236}">
                <a16:creationId xmlns:a16="http://schemas.microsoft.com/office/drawing/2014/main" id="{A410540A-D5F1-0C31-07F5-1721AF96BE14}"/>
              </a:ext>
            </a:extLst>
          </p:cNvPr>
          <p:cNvSpPr/>
          <p:nvPr/>
        </p:nvSpPr>
        <p:spPr>
          <a:xfrm>
            <a:off x="695400" y="1306075"/>
            <a:ext cx="1617785" cy="227342"/>
          </a:xfrm>
          <a:prstGeom prst="round2SameRect">
            <a:avLst>
              <a:gd name="adj1" fmla="val 34849"/>
              <a:gd name="adj2" fmla="val 0"/>
            </a:avLst>
          </a:prstGeom>
          <a:solidFill>
            <a:srgbClr val="E7001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/>
              <a:t>開催場所</a:t>
            </a:r>
          </a:p>
        </p:txBody>
      </p:sp>
      <p:sp>
        <p:nvSpPr>
          <p:cNvPr id="11" name="四角形: 上の 2 つの角を丸める 7">
            <a:extLst>
              <a:ext uri="{FF2B5EF4-FFF2-40B4-BE49-F238E27FC236}">
                <a16:creationId xmlns:a16="http://schemas.microsoft.com/office/drawing/2014/main" id="{B75B2972-D7B6-0915-0CC8-17B9DA50CFE9}"/>
              </a:ext>
            </a:extLst>
          </p:cNvPr>
          <p:cNvSpPr/>
          <p:nvPr/>
        </p:nvSpPr>
        <p:spPr>
          <a:xfrm>
            <a:off x="684960" y="1784834"/>
            <a:ext cx="1617785" cy="227342"/>
          </a:xfrm>
          <a:prstGeom prst="round2SameRect">
            <a:avLst>
              <a:gd name="adj1" fmla="val 34849"/>
              <a:gd name="adj2" fmla="val 0"/>
            </a:avLst>
          </a:prstGeom>
          <a:solidFill>
            <a:srgbClr val="E7001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開催日時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82180" y="2996952"/>
            <a:ext cx="6957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※</a:t>
            </a:r>
            <a:r>
              <a:rPr kumimoji="1" lang="ja-JP" altLang="en-US" sz="1200" b="1" dirty="0"/>
              <a:t>以前、</a:t>
            </a:r>
            <a:r>
              <a:rPr lang="ja-JP" altLang="en-US" sz="1200" b="1" dirty="0"/>
              <a:t>メール・</a:t>
            </a:r>
            <a:r>
              <a:rPr lang="en-US" altLang="ja-JP" sz="1200" b="1" dirty="0"/>
              <a:t>FAX</a:t>
            </a:r>
            <a:r>
              <a:rPr lang="ja-JP" altLang="en-US" sz="1200" b="1" dirty="0"/>
              <a:t>でお申込みいただきました</a:t>
            </a:r>
            <a:r>
              <a:rPr kumimoji="1" lang="ja-JP" altLang="en-US" sz="1200" b="1" dirty="0"/>
              <a:t>学校・</a:t>
            </a:r>
            <a:r>
              <a:rPr lang="ja-JP" altLang="en-US" sz="1200" b="1" dirty="0"/>
              <a:t>団体様も再度エントリーをお願いします。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4489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152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原田 正美</dc:creator>
  <cp:lastModifiedBy>kaos-suiren@ceres.ocn.ne.jp</cp:lastModifiedBy>
  <cp:revision>5</cp:revision>
  <dcterms:created xsi:type="dcterms:W3CDTF">2024-10-10T08:14:22Z</dcterms:created>
  <dcterms:modified xsi:type="dcterms:W3CDTF">2024-10-11T01:53:59Z</dcterms:modified>
</cp:coreProperties>
</file>